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799763" cy="7189788"/>
  <p:notesSz cx="6858000" cy="9144000"/>
  <p:defaultTextStyle>
    <a:defPPr>
      <a:defRPr lang="zh-CN"/>
    </a:defPPr>
    <a:lvl1pPr marL="0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1pPr>
    <a:lvl2pPr marL="395021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2pPr>
    <a:lvl3pPr marL="79004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3pPr>
    <a:lvl4pPr marL="118506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4pPr>
    <a:lvl5pPr marL="1580083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5pPr>
    <a:lvl6pPr marL="1975104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6pPr>
    <a:lvl7pPr marL="2370125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7pPr>
    <a:lvl8pPr marL="276514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8pPr>
    <a:lvl9pPr marL="316016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B3A"/>
    <a:srgbClr val="B35115"/>
    <a:srgbClr val="2E9651"/>
    <a:srgbClr val="164626"/>
    <a:srgbClr val="E1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D428D9A-9E8E-49E9-91CC-34DBC6EB86D4}"/>
              </a:ext>
            </a:extLst>
          </p:cNvPr>
          <p:cNvGrpSpPr/>
          <p:nvPr userDrawn="1"/>
        </p:nvGrpSpPr>
        <p:grpSpPr>
          <a:xfrm>
            <a:off x="683" y="979"/>
            <a:ext cx="10799080" cy="7250627"/>
            <a:chOff x="683" y="979"/>
            <a:chExt cx="10799080" cy="725062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A6F25D-36D3-4CC0-AEC1-012752F78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" y="979"/>
              <a:ext cx="10799080" cy="718828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FEA4CAA-F3E1-4AA1-A5D2-1A2FA4D41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839" y="4971504"/>
              <a:ext cx="2206943" cy="228010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9330" y="1179873"/>
            <a:ext cx="6140452" cy="2499903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026312"/>
            <a:ext cx="4877793" cy="1485861"/>
          </a:xfrm>
        </p:spPr>
        <p:txBody>
          <a:bodyPr/>
          <a:lstStyle>
            <a:lvl1pPr marL="0" indent="0" algn="ctr">
              <a:buNone/>
              <a:defRPr sz="2516">
                <a:solidFill>
                  <a:schemeClr val="bg2">
                    <a:lumMod val="25000"/>
                  </a:schemeClr>
                </a:solidFill>
              </a:defRPr>
            </a:lvl1pPr>
            <a:lvl2pPr marL="479328" indent="0" algn="ctr">
              <a:buNone/>
              <a:defRPr sz="2097"/>
            </a:lvl2pPr>
            <a:lvl3pPr marL="958657" indent="0" algn="ctr">
              <a:buNone/>
              <a:defRPr sz="1887"/>
            </a:lvl3pPr>
            <a:lvl4pPr marL="1437985" indent="0" algn="ctr">
              <a:buNone/>
              <a:defRPr sz="1677"/>
            </a:lvl4pPr>
            <a:lvl5pPr marL="1917314" indent="0" algn="ctr">
              <a:buNone/>
              <a:defRPr sz="1677"/>
            </a:lvl5pPr>
            <a:lvl6pPr marL="2396642" indent="0" algn="ctr">
              <a:buNone/>
              <a:defRPr sz="1677"/>
            </a:lvl6pPr>
            <a:lvl7pPr marL="2875971" indent="0" algn="ctr">
              <a:buNone/>
              <a:defRPr sz="1677"/>
            </a:lvl7pPr>
            <a:lvl8pPr marL="3355299" indent="0" algn="ctr">
              <a:buNone/>
              <a:defRPr sz="1677"/>
            </a:lvl8pPr>
            <a:lvl9pPr marL="3834628" indent="0" algn="ctr">
              <a:buNone/>
              <a:defRPr sz="1677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10E706A4-B019-4ACF-88B2-09742DAFFC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1" y="6281212"/>
            <a:ext cx="3389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2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79321"/>
            <a:ext cx="3483205" cy="1677617"/>
          </a:xfrm>
        </p:spPr>
        <p:txBody>
          <a:bodyPr anchor="b"/>
          <a:lstStyle>
            <a:lvl1pPr>
              <a:defRPr sz="3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7" y="1035198"/>
            <a:ext cx="5467380" cy="5109410"/>
          </a:xfrm>
        </p:spPr>
        <p:txBody>
          <a:bodyPr anchor="t"/>
          <a:lstStyle>
            <a:lvl1pPr marL="0" indent="0">
              <a:buNone/>
              <a:defRPr sz="3355"/>
            </a:lvl1pPr>
            <a:lvl2pPr marL="479328" indent="0">
              <a:buNone/>
              <a:defRPr sz="2936"/>
            </a:lvl2pPr>
            <a:lvl3pPr marL="958657" indent="0">
              <a:buNone/>
              <a:defRPr sz="2516"/>
            </a:lvl3pPr>
            <a:lvl4pPr marL="1437985" indent="0">
              <a:buNone/>
              <a:defRPr sz="2097"/>
            </a:lvl4pPr>
            <a:lvl5pPr marL="1917314" indent="0">
              <a:buNone/>
              <a:defRPr sz="2097"/>
            </a:lvl5pPr>
            <a:lvl6pPr marL="2396642" indent="0">
              <a:buNone/>
              <a:defRPr sz="2097"/>
            </a:lvl6pPr>
            <a:lvl7pPr marL="2875971" indent="0">
              <a:buNone/>
              <a:defRPr sz="2097"/>
            </a:lvl7pPr>
            <a:lvl8pPr marL="3355299" indent="0">
              <a:buNone/>
              <a:defRPr sz="2097"/>
            </a:lvl8pPr>
            <a:lvl9pPr marL="3834628" indent="0">
              <a:buNone/>
              <a:defRPr sz="209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156939"/>
            <a:ext cx="3483205" cy="3995991"/>
          </a:xfrm>
        </p:spPr>
        <p:txBody>
          <a:bodyPr/>
          <a:lstStyle>
            <a:lvl1pPr marL="0" indent="0">
              <a:buNone/>
              <a:defRPr sz="1677"/>
            </a:lvl1pPr>
            <a:lvl2pPr marL="479328" indent="0">
              <a:buNone/>
              <a:defRPr sz="1468"/>
            </a:lvl2pPr>
            <a:lvl3pPr marL="958657" indent="0">
              <a:buNone/>
              <a:defRPr sz="1258"/>
            </a:lvl3pPr>
            <a:lvl4pPr marL="1437985" indent="0">
              <a:buNone/>
              <a:defRPr sz="1048"/>
            </a:lvl4pPr>
            <a:lvl5pPr marL="1917314" indent="0">
              <a:buNone/>
              <a:defRPr sz="1048"/>
            </a:lvl5pPr>
            <a:lvl6pPr marL="2396642" indent="0">
              <a:buNone/>
              <a:defRPr sz="1048"/>
            </a:lvl6pPr>
            <a:lvl7pPr marL="2875971" indent="0">
              <a:buNone/>
              <a:defRPr sz="1048"/>
            </a:lvl7pPr>
            <a:lvl8pPr marL="3355299" indent="0">
              <a:buNone/>
              <a:defRPr sz="1048"/>
            </a:lvl8pPr>
            <a:lvl9pPr marL="3834628" indent="0">
              <a:buNone/>
              <a:defRPr sz="1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8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0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2" y="382792"/>
            <a:ext cx="2328699" cy="60930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2792"/>
            <a:ext cx="6851100" cy="60930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AA71887-5A6E-4DA1-9A08-D5C3195BE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" y="0"/>
            <a:ext cx="10799080" cy="7190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87637" y="766916"/>
            <a:ext cx="7669643" cy="5514368"/>
          </a:xfrm>
        </p:spPr>
        <p:txBody>
          <a:bodyPr/>
          <a:lstStyle>
            <a:lvl1pPr marL="0" indent="45720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79329" indent="0">
              <a:buFontTx/>
              <a:buNone/>
              <a:defRPr/>
            </a:lvl2pPr>
            <a:lvl3pPr marL="958657" indent="0">
              <a:buFontTx/>
              <a:buNone/>
              <a:defRPr/>
            </a:lvl3pPr>
            <a:lvl4pPr marL="1437986" indent="0">
              <a:buFontTx/>
              <a:buNone/>
              <a:defRPr/>
            </a:lvl4pPr>
            <a:lvl5pPr marL="1917314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B7363145-D791-452A-A849-D14E526AD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1" y="6281738"/>
            <a:ext cx="3389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2456"/>
            <a:ext cx="9314796" cy="2990752"/>
          </a:xfrm>
        </p:spPr>
        <p:txBody>
          <a:bodyPr anchor="b"/>
          <a:lstStyle>
            <a:lvl1pPr>
              <a:defRPr sz="62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1501"/>
            <a:ext cx="9314796" cy="1572766"/>
          </a:xfrm>
        </p:spPr>
        <p:txBody>
          <a:bodyPr/>
          <a:lstStyle>
            <a:lvl1pPr marL="0" indent="0">
              <a:buNone/>
              <a:defRPr sz="2516">
                <a:solidFill>
                  <a:schemeClr val="tx1"/>
                </a:solidFill>
              </a:defRPr>
            </a:lvl1pPr>
            <a:lvl2pPr marL="479328" indent="0">
              <a:buNone/>
              <a:defRPr sz="2097">
                <a:solidFill>
                  <a:schemeClr val="tx1">
                    <a:tint val="75000"/>
                  </a:schemeClr>
                </a:solidFill>
              </a:defRPr>
            </a:lvl2pPr>
            <a:lvl3pPr marL="958657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9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7314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64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97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529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462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4ABF4D-985E-499D-9060-37868EF9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9531" cy="71897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F3CB1AE-A83D-49A8-810D-F7E3A6246501}"/>
              </a:ext>
            </a:extLst>
          </p:cNvPr>
          <p:cNvSpPr/>
          <p:nvPr userDrawn="1"/>
        </p:nvSpPr>
        <p:spPr>
          <a:xfrm flipV="1">
            <a:off x="0" y="1010090"/>
            <a:ext cx="10889531" cy="523182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55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8563250-8CFF-4C56-9A1D-1E5E19093127}"/>
              </a:ext>
            </a:extLst>
          </p:cNvPr>
          <p:cNvCxnSpPr/>
          <p:nvPr userDrawn="1"/>
        </p:nvCxnSpPr>
        <p:spPr>
          <a:xfrm>
            <a:off x="1893484" y="2126513"/>
            <a:ext cx="0" cy="2615607"/>
          </a:xfrm>
          <a:prstGeom prst="line">
            <a:avLst/>
          </a:prstGeom>
          <a:ln w="19050">
            <a:solidFill>
              <a:srgbClr val="216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8889C0E-AE7B-4CDB-A59A-7D996A467D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207" y="2126513"/>
            <a:ext cx="1457070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8B01843-3F42-44D6-852F-C826F57161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" y="0"/>
            <a:ext cx="10799080" cy="71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484" y="621434"/>
            <a:ext cx="9314796" cy="1151050"/>
          </a:xfrm>
        </p:spPr>
        <p:txBody>
          <a:bodyPr>
            <a:noAutofit/>
          </a:bodyPr>
          <a:lstStyle>
            <a:lvl1pPr>
              <a:defRPr sz="6000">
                <a:solidFill>
                  <a:srgbClr val="216B3A"/>
                </a:solidFill>
              </a:defRPr>
            </a:lvl1pPr>
          </a:lstStyle>
          <a:p>
            <a:r>
              <a:rPr lang="en-US" altLang="zh-CN" sz="4800" baseline="30000" dirty="0">
                <a:solidFill>
                  <a:srgbClr val="164626"/>
                </a:solidFill>
              </a:rPr>
              <a:t>『</a:t>
            </a:r>
            <a:r>
              <a:rPr lang="zh-CN" altLang="en-US" dirty="0"/>
              <a:t>单击此处编辑母版标题</a:t>
            </a:r>
            <a:r>
              <a:rPr lang="en-US" altLang="zh-CN" sz="4800" baseline="-25000" dirty="0">
                <a:solidFill>
                  <a:srgbClr val="164626"/>
                </a:solidFill>
              </a:rPr>
              <a:t>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5" y="1913948"/>
            <a:ext cx="9314795" cy="43673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9AA5F8-DC42-4882-A43A-97F3ACBC32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389" y="68892"/>
            <a:ext cx="3174293" cy="552542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769AB8D-BEC7-4FD8-B68B-0F5956E2E32A}"/>
              </a:ext>
            </a:extLst>
          </p:cNvPr>
          <p:cNvCxnSpPr/>
          <p:nvPr userDrawn="1"/>
        </p:nvCxnSpPr>
        <p:spPr>
          <a:xfrm flipV="1">
            <a:off x="683" y="531628"/>
            <a:ext cx="10801996" cy="3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2">
            <a:extLst>
              <a:ext uri="{FF2B5EF4-FFF2-40B4-BE49-F238E27FC236}">
                <a16:creationId xmlns:a16="http://schemas.microsoft.com/office/drawing/2014/main" id="{1815B032-8B3F-427A-B681-E6177CA6A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1" y="6281738"/>
            <a:ext cx="3389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9E4DE5D-5EB6-4BFA-9262-F3346DFCC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" y="0"/>
            <a:ext cx="10799079" cy="71902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9AA5F8-DC42-4882-A43A-97F3ACBC32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389" y="68892"/>
            <a:ext cx="3174293" cy="552542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769AB8D-BEC7-4FD8-B68B-0F5956E2E32A}"/>
              </a:ext>
            </a:extLst>
          </p:cNvPr>
          <p:cNvCxnSpPr/>
          <p:nvPr userDrawn="1"/>
        </p:nvCxnSpPr>
        <p:spPr>
          <a:xfrm flipV="1">
            <a:off x="683" y="531628"/>
            <a:ext cx="10801996" cy="3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2">
            <a:extLst>
              <a:ext uri="{FF2B5EF4-FFF2-40B4-BE49-F238E27FC236}">
                <a16:creationId xmlns:a16="http://schemas.microsoft.com/office/drawing/2014/main" id="{1815B032-8B3F-427A-B681-E6177CA6A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1" y="6281738"/>
            <a:ext cx="3389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A90B169-CF79-4304-A56F-FE331B912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484" y="621434"/>
            <a:ext cx="9314796" cy="1151050"/>
          </a:xfrm>
        </p:spPr>
        <p:txBody>
          <a:bodyPr>
            <a:noAutofit/>
          </a:bodyPr>
          <a:lstStyle>
            <a:lvl1pPr>
              <a:defRPr sz="6000">
                <a:solidFill>
                  <a:srgbClr val="216B3A"/>
                </a:solidFill>
              </a:defRPr>
            </a:lvl1pPr>
          </a:lstStyle>
          <a:p>
            <a:r>
              <a:rPr lang="en-US" altLang="zh-CN" sz="4800" baseline="30000" dirty="0">
                <a:solidFill>
                  <a:srgbClr val="164626"/>
                </a:solidFill>
              </a:rPr>
              <a:t>『</a:t>
            </a:r>
            <a:r>
              <a:rPr lang="zh-CN" altLang="en-US" dirty="0"/>
              <a:t>单击此处编辑母版标题</a:t>
            </a:r>
            <a:r>
              <a:rPr lang="en-US" altLang="zh-CN" sz="4800" baseline="-25000" dirty="0">
                <a:solidFill>
                  <a:srgbClr val="164626"/>
                </a:solidFill>
              </a:rPr>
              <a:t>』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168CBA-E12A-4FFC-885E-C326F0EC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5" y="1913948"/>
            <a:ext cx="9314795" cy="43673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5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62F9943-6EA2-497E-8D33-7CE2A4079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" y="0"/>
            <a:ext cx="10799079" cy="719024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379628-3A8A-4E22-B9A9-61194344A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389" y="68892"/>
            <a:ext cx="3174293" cy="552542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9CDC1737-D467-444E-980E-8A8F6A7AD8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1" y="6281738"/>
            <a:ext cx="3389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39CACB-520F-441C-BEAF-496EEA9635DF}"/>
              </a:ext>
            </a:extLst>
          </p:cNvPr>
          <p:cNvCxnSpPr/>
          <p:nvPr userDrawn="1"/>
        </p:nvCxnSpPr>
        <p:spPr>
          <a:xfrm flipV="1">
            <a:off x="683" y="531628"/>
            <a:ext cx="10801996" cy="35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D5CF2BC-761B-46D6-8282-76F43869C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484" y="621434"/>
            <a:ext cx="9314796" cy="1151050"/>
          </a:xfrm>
        </p:spPr>
        <p:txBody>
          <a:bodyPr>
            <a:noAutofit/>
          </a:bodyPr>
          <a:lstStyle>
            <a:lvl1pPr>
              <a:defRPr sz="6000">
                <a:solidFill>
                  <a:srgbClr val="216B3A"/>
                </a:solidFill>
              </a:defRPr>
            </a:lvl1pPr>
          </a:lstStyle>
          <a:p>
            <a:r>
              <a:rPr lang="en-US" altLang="zh-CN" sz="4800" baseline="30000" dirty="0">
                <a:solidFill>
                  <a:srgbClr val="164626"/>
                </a:solidFill>
              </a:rPr>
              <a:t>『</a:t>
            </a:r>
            <a:r>
              <a:rPr lang="zh-CN" altLang="en-US" dirty="0"/>
              <a:t>单击此处编辑母版标题</a:t>
            </a:r>
            <a:r>
              <a:rPr lang="en-US" altLang="zh-CN" sz="4800" baseline="-25000" dirty="0">
                <a:solidFill>
                  <a:srgbClr val="164626"/>
                </a:solidFill>
              </a:rPr>
              <a:t>』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AAF648-10C1-4031-939B-FB365DF6A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5" y="1913948"/>
            <a:ext cx="9314795" cy="44540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5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94B53B-DF4E-479C-B531-9072561C9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" y="0"/>
            <a:ext cx="10799079" cy="71902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244FC04-4A14-4F8B-ADF4-57C6D3C88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8367" y="5873008"/>
            <a:ext cx="3174293" cy="5525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6682131-8DA3-4816-86AB-FAF84564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b="3162"/>
          <a:stretch/>
        </p:blipFill>
        <p:spPr>
          <a:xfrm>
            <a:off x="0" y="746054"/>
            <a:ext cx="10780298" cy="37526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8227E0E-1C67-4362-9CBD-CFB689CBD5A1}"/>
              </a:ext>
            </a:extLst>
          </p:cNvPr>
          <p:cNvSpPr txBox="1"/>
          <p:nvPr userDrawn="1"/>
        </p:nvSpPr>
        <p:spPr>
          <a:xfrm>
            <a:off x="670176" y="4537873"/>
            <a:ext cx="9319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8000"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50630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6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79321"/>
            <a:ext cx="3483205" cy="1677617"/>
          </a:xfrm>
        </p:spPr>
        <p:txBody>
          <a:bodyPr anchor="b"/>
          <a:lstStyle>
            <a:lvl1pPr>
              <a:defRPr sz="33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7" y="1035198"/>
            <a:ext cx="5467380" cy="5109410"/>
          </a:xfrm>
        </p:spPr>
        <p:txBody>
          <a:bodyPr/>
          <a:lstStyle>
            <a:lvl1pPr>
              <a:defRPr sz="3355"/>
            </a:lvl1pPr>
            <a:lvl2pPr>
              <a:defRPr sz="2936"/>
            </a:lvl2pPr>
            <a:lvl3pPr>
              <a:defRPr sz="2516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156939"/>
            <a:ext cx="3483205" cy="3995991"/>
          </a:xfrm>
        </p:spPr>
        <p:txBody>
          <a:bodyPr/>
          <a:lstStyle>
            <a:lvl1pPr marL="0" indent="0">
              <a:buNone/>
              <a:defRPr sz="1677"/>
            </a:lvl1pPr>
            <a:lvl2pPr marL="479328" indent="0">
              <a:buNone/>
              <a:defRPr sz="1468"/>
            </a:lvl2pPr>
            <a:lvl3pPr marL="958657" indent="0">
              <a:buNone/>
              <a:defRPr sz="1258"/>
            </a:lvl3pPr>
            <a:lvl4pPr marL="1437985" indent="0">
              <a:buNone/>
              <a:defRPr sz="1048"/>
            </a:lvl4pPr>
            <a:lvl5pPr marL="1917314" indent="0">
              <a:buNone/>
              <a:defRPr sz="1048"/>
            </a:lvl5pPr>
            <a:lvl6pPr marL="2396642" indent="0">
              <a:buNone/>
              <a:defRPr sz="1048"/>
            </a:lvl6pPr>
            <a:lvl7pPr marL="2875971" indent="0">
              <a:buNone/>
              <a:defRPr sz="1048"/>
            </a:lvl7pPr>
            <a:lvl8pPr marL="3355299" indent="0">
              <a:buNone/>
              <a:defRPr sz="1048"/>
            </a:lvl8pPr>
            <a:lvl9pPr marL="3834628" indent="0">
              <a:buNone/>
              <a:defRPr sz="1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26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2793"/>
            <a:ext cx="9314796" cy="138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3948"/>
            <a:ext cx="9314796" cy="4561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5" y="6663870"/>
            <a:ext cx="2429947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7851-3C3D-4CA3-AD58-B08858D47F9C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63870"/>
            <a:ext cx="3644920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63870"/>
            <a:ext cx="2429947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C7B6-AFA6-4492-A1A2-7506C4998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11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958657" rtl="0" eaLnBrk="1" latinLnBrk="0" hangingPunct="1">
        <a:lnSpc>
          <a:spcPct val="90000"/>
        </a:lnSpc>
        <a:spcBef>
          <a:spcPct val="0"/>
        </a:spcBef>
        <a:buNone/>
        <a:defRPr sz="4613" kern="1200">
          <a:solidFill>
            <a:schemeClr val="tx1">
              <a:lumMod val="85000"/>
              <a:lumOff val="15000"/>
            </a:schemeClr>
          </a:solidFill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</p:titleStyle>
    <p:bodyStyle>
      <a:lvl1pPr marL="0" indent="457200" algn="l" defTabSz="958657" rtl="0" eaLnBrk="1" latinLnBrk="0" hangingPunct="1">
        <a:lnSpc>
          <a:spcPct val="90000"/>
        </a:lnSpc>
        <a:spcBef>
          <a:spcPts val="1048"/>
        </a:spcBef>
        <a:buFontTx/>
        <a:buNone/>
        <a:defRPr sz="2936" kern="1200"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79329" indent="0" algn="l" defTabSz="958657" rtl="0" eaLnBrk="1" latinLnBrk="0" hangingPunct="1">
        <a:lnSpc>
          <a:spcPct val="90000"/>
        </a:lnSpc>
        <a:spcBef>
          <a:spcPts val="524"/>
        </a:spcBef>
        <a:buFontTx/>
        <a:buNone/>
        <a:defRPr sz="2516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58657" indent="0" algn="l" defTabSz="958657" rtl="0" eaLnBrk="1" latinLnBrk="0" hangingPunct="1">
        <a:lnSpc>
          <a:spcPct val="90000"/>
        </a:lnSpc>
        <a:spcBef>
          <a:spcPts val="524"/>
        </a:spcBef>
        <a:buFontTx/>
        <a:buNone/>
        <a:defRPr sz="2097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437986" indent="0" algn="l" defTabSz="958657" rtl="0" eaLnBrk="1" latinLnBrk="0" hangingPunct="1">
        <a:lnSpc>
          <a:spcPct val="90000"/>
        </a:lnSpc>
        <a:spcBef>
          <a:spcPts val="524"/>
        </a:spcBef>
        <a:buFontTx/>
        <a:buNone/>
        <a:defRPr sz="1887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917314" indent="0" algn="l" defTabSz="958657" rtl="0" eaLnBrk="1" latinLnBrk="0" hangingPunct="1">
        <a:lnSpc>
          <a:spcPct val="90000"/>
        </a:lnSpc>
        <a:spcBef>
          <a:spcPts val="524"/>
        </a:spcBef>
        <a:buFontTx/>
        <a:buNone/>
        <a:defRPr sz="1887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636307" indent="-239664" algn="l" defTabSz="958657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3115635" indent="-239664" algn="l" defTabSz="958657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594964" indent="-239664" algn="l" defTabSz="958657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4074292" indent="-239664" algn="l" defTabSz="958657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328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657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985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7314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642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971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5299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4628" algn="l" defTabSz="958657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BF268-7547-47BE-8C8C-C601945B6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9330" y="1446028"/>
            <a:ext cx="6140452" cy="106416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6E8970-3A31-40D0-8F99-0AA2CD349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主讲人</a:t>
            </a:r>
            <a:endParaRPr lang="en-US" altLang="zh-CN" dirty="0"/>
          </a:p>
          <a:p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02111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7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B18C2DC-FBF5-4F93-B3B4-8F0F99F3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38" y="766918"/>
            <a:ext cx="7669643" cy="5470111"/>
          </a:xfrm>
        </p:spPr>
        <p:txBody>
          <a:bodyPr/>
          <a:lstStyle/>
          <a:p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45DE356-0EDD-482A-8005-E587FA213419}"/>
              </a:ext>
            </a:extLst>
          </p:cNvPr>
          <p:cNvCxnSpPr/>
          <p:nvPr/>
        </p:nvCxnSpPr>
        <p:spPr>
          <a:xfrm>
            <a:off x="1914750" y="966400"/>
            <a:ext cx="0" cy="2615607"/>
          </a:xfrm>
          <a:prstGeom prst="line">
            <a:avLst/>
          </a:prstGeom>
          <a:ln w="19050">
            <a:solidFill>
              <a:srgbClr val="216B3A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DA28882-09C6-4CBB-8E2A-CADAB81AA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61" y="2525227"/>
            <a:ext cx="324012" cy="3210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688575-576F-44D9-8D29-C7266718F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3" y="72358"/>
            <a:ext cx="2042337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0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FB04D6-9A72-457B-A41E-409EBEB52045}"/>
              </a:ext>
            </a:extLst>
          </p:cNvPr>
          <p:cNvSpPr txBox="1"/>
          <p:nvPr/>
        </p:nvSpPr>
        <p:spPr>
          <a:xfrm>
            <a:off x="2585885" y="1439616"/>
            <a:ext cx="6256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一、标题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二、标题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三、标题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四、标题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五、标题</a:t>
            </a:r>
          </a:p>
        </p:txBody>
      </p:sp>
    </p:spTree>
    <p:extLst>
      <p:ext uri="{BB962C8B-B14F-4D97-AF65-F5344CB8AC3E}">
        <p14:creationId xmlns:p14="http://schemas.microsoft.com/office/powerpoint/2010/main" val="173984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ECCCE29-218C-4E63-A6A1-BE96602D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559557"/>
            <a:ext cx="9314796" cy="121292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C94E0F-8444-4CBB-B468-0538CA9B1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6" y="2238234"/>
            <a:ext cx="9314795" cy="406703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36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74EAF-E6A8-42B6-AD9E-64892A6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0EB53-65FF-4428-8B66-3D6578C51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8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EBF020A-3F4F-4DFC-9CDE-F1B0F1AB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922E25D-126C-47B5-94BA-DDAE7D2D9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5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E4CF6-D247-4A10-BF3F-4DF97AF3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401882B-A496-41BA-92F1-94D83DA89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0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2102877-3027-4B8E-8738-7A3092B0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290E9AE-56CD-46DB-B0F1-EFDA7616C7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3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E15D45B-EF02-4EC5-BEB9-25EF202D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83D7C10-6143-42CF-A633-6BE8F5ED74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09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18</Words>
  <Application>Microsoft Office PowerPoint</Application>
  <PresentationFormat>自定义</PresentationFormat>
  <Paragraphs>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方正兰亭纤黑简体</vt:lpstr>
      <vt:lpstr>隶书</vt:lpstr>
      <vt:lpstr>宋体</vt:lpstr>
      <vt:lpstr>微软雅黑</vt:lpstr>
      <vt:lpstr>Arial</vt:lpstr>
      <vt:lpstr>Calibri</vt:lpstr>
      <vt:lpstr>Office 主题</vt:lpstr>
      <vt:lpstr>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402699355@qq.com</cp:lastModifiedBy>
  <cp:revision>86</cp:revision>
  <dcterms:created xsi:type="dcterms:W3CDTF">2017-03-28T08:01:30Z</dcterms:created>
  <dcterms:modified xsi:type="dcterms:W3CDTF">2017-10-19T09:21:19Z</dcterms:modified>
</cp:coreProperties>
</file>